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59" r:id="rId7"/>
    <p:sldId id="260" r:id="rId8"/>
    <p:sldId id="263" r:id="rId9"/>
    <p:sldId id="265" r:id="rId10"/>
    <p:sldId id="264" r:id="rId11"/>
    <p:sldId id="266" r:id="rId12"/>
    <p:sldId id="268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8B01"/>
    <a:srgbClr val="AAC6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77" autoAdjust="0"/>
    <p:restoredTop sz="94660"/>
  </p:normalViewPr>
  <p:slideViewPr>
    <p:cSldViewPr snapToGrid="0">
      <p:cViewPr varScale="1">
        <p:scale>
          <a:sx n="87" d="100"/>
          <a:sy n="87" d="100"/>
        </p:scale>
        <p:origin x="38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A8D6E5-D1AC-46E1-92A2-77EAE4C18DDD}" type="doc">
      <dgm:prSet loTypeId="urn:microsoft.com/office/officeart/2008/layout/HorizontalMultiLevelHierarchy" loCatId="hierarchy" qsTypeId="urn:microsoft.com/office/officeart/2005/8/quickstyle/simple2" qsCatId="simple" csTypeId="urn:microsoft.com/office/officeart/2005/8/colors/accent6_1" csCatId="accent6" phldr="1"/>
      <dgm:spPr/>
      <dgm:t>
        <a:bodyPr/>
        <a:lstStyle/>
        <a:p>
          <a:endParaRPr lang="zh-TW" altLang="en-US"/>
        </a:p>
      </dgm:t>
    </dgm:pt>
    <dgm:pt modelId="{BB15E6AB-52C9-4F03-9F42-C3BD7C056767}">
      <dgm:prSet phldrT="[文字]" custT="1"/>
      <dgm:spPr/>
      <dgm:t>
        <a:bodyPr vert="vert"/>
        <a:lstStyle/>
        <a:p>
          <a:r>
            <a:rPr lang="zh-TW" altLang="en-US" sz="3000" b="1" dirty="0" smtClean="0"/>
            <a:t>產品</a:t>
          </a:r>
          <a:endParaRPr lang="zh-TW" altLang="en-US" sz="3000" b="1" dirty="0"/>
        </a:p>
      </dgm:t>
    </dgm:pt>
    <dgm:pt modelId="{EB93F58A-158A-4DAD-A9EA-F42294AE3073}" type="parTrans" cxnId="{A7674D59-119F-4C13-99B8-B59C35296B65}">
      <dgm:prSet/>
      <dgm:spPr/>
      <dgm:t>
        <a:bodyPr/>
        <a:lstStyle/>
        <a:p>
          <a:endParaRPr lang="zh-TW" altLang="en-US"/>
        </a:p>
      </dgm:t>
    </dgm:pt>
    <dgm:pt modelId="{05A37C0D-A95C-40F9-BBD4-6D36938CC1CF}" type="sibTrans" cxnId="{A7674D59-119F-4C13-99B8-B59C35296B65}">
      <dgm:prSet/>
      <dgm:spPr/>
      <dgm:t>
        <a:bodyPr/>
        <a:lstStyle/>
        <a:p>
          <a:endParaRPr lang="zh-TW" altLang="en-US"/>
        </a:p>
      </dgm:t>
    </dgm:pt>
    <dgm:pt modelId="{D33E7719-6F5F-4E69-8CB4-322406796784}">
      <dgm:prSet phldrT="[文字]" custT="1"/>
      <dgm:spPr/>
      <dgm:t>
        <a:bodyPr/>
        <a:lstStyle/>
        <a:p>
          <a:r>
            <a:rPr lang="zh-TW" altLang="en-US" sz="2400" b="1" dirty="0" smtClean="0"/>
            <a:t>功效</a:t>
          </a:r>
          <a:endParaRPr lang="zh-TW" altLang="en-US" sz="2400" b="1" dirty="0"/>
        </a:p>
      </dgm:t>
    </dgm:pt>
    <dgm:pt modelId="{BA1F0289-CCFC-47CA-B936-FD2FB5A0A7F9}" type="parTrans" cxnId="{39C30A78-8C1E-4123-B671-682B04DD1378}">
      <dgm:prSet/>
      <dgm:spPr/>
      <dgm:t>
        <a:bodyPr/>
        <a:lstStyle/>
        <a:p>
          <a:endParaRPr lang="zh-TW" altLang="en-US"/>
        </a:p>
      </dgm:t>
    </dgm:pt>
    <dgm:pt modelId="{45B5144C-FD72-4C82-B6EE-4BF1E3446942}" type="sibTrans" cxnId="{39C30A78-8C1E-4123-B671-682B04DD1378}">
      <dgm:prSet/>
      <dgm:spPr/>
      <dgm:t>
        <a:bodyPr/>
        <a:lstStyle/>
        <a:p>
          <a:endParaRPr lang="zh-TW" altLang="en-US"/>
        </a:p>
      </dgm:t>
    </dgm:pt>
    <dgm:pt modelId="{15F0E8F0-2F83-4E1A-8320-060123CCED65}">
      <dgm:prSet phldrT="[文字]" custT="1"/>
      <dgm:spPr/>
      <dgm:t>
        <a:bodyPr/>
        <a:lstStyle/>
        <a:p>
          <a:r>
            <a:rPr lang="zh-TW" altLang="en-US" sz="2400" b="1" dirty="0" smtClean="0"/>
            <a:t>步驟</a:t>
          </a:r>
          <a:endParaRPr lang="en-US" altLang="zh-TW" sz="2400" b="1" dirty="0" smtClean="0"/>
        </a:p>
      </dgm:t>
    </dgm:pt>
    <dgm:pt modelId="{6CB5A4CC-0D93-4DAB-AABD-47E9F1112B71}" type="parTrans" cxnId="{67D82111-12AD-405F-873C-DAD305EF8179}">
      <dgm:prSet/>
      <dgm:spPr/>
      <dgm:t>
        <a:bodyPr/>
        <a:lstStyle/>
        <a:p>
          <a:endParaRPr lang="zh-TW" altLang="en-US"/>
        </a:p>
      </dgm:t>
    </dgm:pt>
    <dgm:pt modelId="{A1176FD6-91D1-453A-AC05-4FF716B7B0B1}" type="sibTrans" cxnId="{67D82111-12AD-405F-873C-DAD305EF8179}">
      <dgm:prSet/>
      <dgm:spPr/>
      <dgm:t>
        <a:bodyPr/>
        <a:lstStyle/>
        <a:p>
          <a:endParaRPr lang="zh-TW" altLang="en-US"/>
        </a:p>
      </dgm:t>
    </dgm:pt>
    <dgm:pt modelId="{9229DB77-D630-4A13-80F9-0A6CBFE10C3A}">
      <dgm:prSet phldrT="[文字]" custT="1"/>
      <dgm:spPr/>
      <dgm:t>
        <a:bodyPr/>
        <a:lstStyle/>
        <a:p>
          <a:r>
            <a:rPr lang="zh-TW" altLang="en-US" sz="2400" b="1" dirty="0" smtClean="0"/>
            <a:t>成分</a:t>
          </a:r>
          <a:endParaRPr lang="en-US" altLang="zh-TW" sz="2400" b="1" dirty="0" smtClean="0"/>
        </a:p>
      </dgm:t>
    </dgm:pt>
    <dgm:pt modelId="{E7FD9EF6-9DEB-43C3-A126-344DB685C0C4}" type="parTrans" cxnId="{842F431D-8C37-4232-A615-4EFD2431DAA0}">
      <dgm:prSet/>
      <dgm:spPr/>
      <dgm:t>
        <a:bodyPr/>
        <a:lstStyle/>
        <a:p>
          <a:endParaRPr lang="zh-TW" altLang="en-US"/>
        </a:p>
      </dgm:t>
    </dgm:pt>
    <dgm:pt modelId="{E3BD8EE9-AA9B-4150-B032-EB6E21103F48}" type="sibTrans" cxnId="{842F431D-8C37-4232-A615-4EFD2431DAA0}">
      <dgm:prSet/>
      <dgm:spPr/>
      <dgm:t>
        <a:bodyPr/>
        <a:lstStyle/>
        <a:p>
          <a:endParaRPr lang="zh-TW" altLang="en-US"/>
        </a:p>
      </dgm:t>
    </dgm:pt>
    <dgm:pt modelId="{C8775A5A-5C7F-433A-A22F-5ECF13A742F3}">
      <dgm:prSet phldrT="[文字]" custT="1"/>
      <dgm:spPr/>
      <dgm:t>
        <a:bodyPr/>
        <a:lstStyle/>
        <a:p>
          <a:r>
            <a:rPr lang="en-US" altLang="zh-TW" sz="2400" b="1" dirty="0" smtClean="0"/>
            <a:t>Q&amp;A</a:t>
          </a:r>
        </a:p>
      </dgm:t>
    </dgm:pt>
    <dgm:pt modelId="{7710B177-DC18-436A-B228-C4FC8F36DF00}" type="parTrans" cxnId="{B8AA772C-7E4E-4B4F-8264-4F8335595B89}">
      <dgm:prSet/>
      <dgm:spPr/>
      <dgm:t>
        <a:bodyPr/>
        <a:lstStyle/>
        <a:p>
          <a:endParaRPr lang="zh-TW" altLang="en-US"/>
        </a:p>
      </dgm:t>
    </dgm:pt>
    <dgm:pt modelId="{61A58F38-DA5E-4EED-8099-7270B526AFD7}" type="sibTrans" cxnId="{B8AA772C-7E4E-4B4F-8264-4F8335595B89}">
      <dgm:prSet/>
      <dgm:spPr/>
      <dgm:t>
        <a:bodyPr/>
        <a:lstStyle/>
        <a:p>
          <a:endParaRPr lang="zh-TW" altLang="en-US"/>
        </a:p>
      </dgm:t>
    </dgm:pt>
    <dgm:pt modelId="{4FD9E48A-56C0-4BC4-A7E0-C5D96ADB89AF}">
      <dgm:prSet phldrT="[文字]" custT="1"/>
      <dgm:spPr/>
      <dgm:t>
        <a:bodyPr/>
        <a:lstStyle/>
        <a:p>
          <a:r>
            <a:rPr lang="zh-TW" altLang="en-US" sz="2400" b="1" dirty="0" smtClean="0"/>
            <a:t>故事</a:t>
          </a:r>
          <a:endParaRPr lang="zh-TW" altLang="en-US" sz="2400" b="1" dirty="0"/>
        </a:p>
      </dgm:t>
    </dgm:pt>
    <dgm:pt modelId="{21E83E96-1919-435F-BB59-1035366EE456}" type="parTrans" cxnId="{DC548C5C-60DC-40C8-AA14-AC8FDE72EBD9}">
      <dgm:prSet/>
      <dgm:spPr/>
      <dgm:t>
        <a:bodyPr/>
        <a:lstStyle/>
        <a:p>
          <a:endParaRPr lang="zh-TW" altLang="en-US"/>
        </a:p>
      </dgm:t>
    </dgm:pt>
    <dgm:pt modelId="{2FF906C7-AB33-4DDD-9B30-5D378F2BB475}" type="sibTrans" cxnId="{DC548C5C-60DC-40C8-AA14-AC8FDE72EBD9}">
      <dgm:prSet/>
      <dgm:spPr/>
      <dgm:t>
        <a:bodyPr/>
        <a:lstStyle/>
        <a:p>
          <a:endParaRPr lang="zh-TW" altLang="en-US"/>
        </a:p>
      </dgm:t>
    </dgm:pt>
    <dgm:pt modelId="{6A3AF16C-1339-4E51-8849-2B2116B72031}">
      <dgm:prSet phldrT="[文字]" custT="1"/>
      <dgm:spPr/>
      <dgm:t>
        <a:bodyPr/>
        <a:lstStyle/>
        <a:p>
          <a:r>
            <a:rPr lang="zh-TW" altLang="en-US" sz="2400" b="1" dirty="0" smtClean="0"/>
            <a:t>基本介紹</a:t>
          </a:r>
          <a:endParaRPr lang="zh-TW" altLang="en-US" sz="2400" b="1" dirty="0"/>
        </a:p>
      </dgm:t>
    </dgm:pt>
    <dgm:pt modelId="{0CCD3D29-EB46-4101-BF41-56E57FDDEB07}" type="parTrans" cxnId="{99A14392-5F06-44C3-AFF2-CA5ACE71BC97}">
      <dgm:prSet/>
      <dgm:spPr/>
      <dgm:t>
        <a:bodyPr/>
        <a:lstStyle/>
        <a:p>
          <a:endParaRPr lang="zh-TW" altLang="en-US"/>
        </a:p>
      </dgm:t>
    </dgm:pt>
    <dgm:pt modelId="{6E95B8A3-3980-48C2-B15C-A794891ABE9B}" type="sibTrans" cxnId="{99A14392-5F06-44C3-AFF2-CA5ACE71BC97}">
      <dgm:prSet/>
      <dgm:spPr/>
      <dgm:t>
        <a:bodyPr/>
        <a:lstStyle/>
        <a:p>
          <a:endParaRPr lang="zh-TW" altLang="en-US"/>
        </a:p>
      </dgm:t>
    </dgm:pt>
    <dgm:pt modelId="{C761D3DE-FE2F-4239-ADB7-C7E957CDBE6E}" type="pres">
      <dgm:prSet presAssocID="{E2A8D6E5-D1AC-46E1-92A2-77EAE4C18DDD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E062A57-7607-4596-9CE7-96E3429FBCD8}" type="pres">
      <dgm:prSet presAssocID="{BB15E6AB-52C9-4F03-9F42-C3BD7C056767}" presName="root1" presStyleCnt="0"/>
      <dgm:spPr/>
      <dgm:t>
        <a:bodyPr/>
        <a:lstStyle/>
        <a:p>
          <a:endParaRPr lang="zh-TW" altLang="en-US"/>
        </a:p>
      </dgm:t>
    </dgm:pt>
    <dgm:pt modelId="{6AA6E8B7-3151-4DB8-8692-B1253AD6C586}" type="pres">
      <dgm:prSet presAssocID="{BB15E6AB-52C9-4F03-9F42-C3BD7C056767}" presName="LevelOneTextNode" presStyleLbl="node0" presStyleIdx="0" presStyleCnt="1" custLinFactX="-110606" custLinFactNeighborX="-200000" custLinFactNeighborY="-1458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1D8E2A35-D037-44B1-809C-D4600C1A133F}" type="pres">
      <dgm:prSet presAssocID="{BB15E6AB-52C9-4F03-9F42-C3BD7C056767}" presName="level2hierChild" presStyleCnt="0"/>
      <dgm:spPr/>
      <dgm:t>
        <a:bodyPr/>
        <a:lstStyle/>
        <a:p>
          <a:endParaRPr lang="zh-TW" altLang="en-US"/>
        </a:p>
      </dgm:t>
    </dgm:pt>
    <dgm:pt modelId="{5F2043EB-38BD-452D-93B8-13C354EAF9CD}" type="pres">
      <dgm:prSet presAssocID="{0CCD3D29-EB46-4101-BF41-56E57FDDEB07}" presName="conn2-1" presStyleLbl="parChTrans1D2" presStyleIdx="0" presStyleCnt="6"/>
      <dgm:spPr/>
      <dgm:t>
        <a:bodyPr/>
        <a:lstStyle/>
        <a:p>
          <a:endParaRPr lang="zh-TW" altLang="en-US"/>
        </a:p>
      </dgm:t>
    </dgm:pt>
    <dgm:pt modelId="{2A43B60B-6B22-435E-B450-25C8B057F07F}" type="pres">
      <dgm:prSet presAssocID="{0CCD3D29-EB46-4101-BF41-56E57FDDEB07}" presName="connTx" presStyleLbl="parChTrans1D2" presStyleIdx="0" presStyleCnt="6"/>
      <dgm:spPr/>
      <dgm:t>
        <a:bodyPr/>
        <a:lstStyle/>
        <a:p>
          <a:endParaRPr lang="zh-TW" altLang="en-US"/>
        </a:p>
      </dgm:t>
    </dgm:pt>
    <dgm:pt modelId="{BA0E2D81-E3C4-4440-B396-44B24F565EAE}" type="pres">
      <dgm:prSet presAssocID="{6A3AF16C-1339-4E51-8849-2B2116B72031}" presName="root2" presStyleCnt="0"/>
      <dgm:spPr/>
      <dgm:t>
        <a:bodyPr/>
        <a:lstStyle/>
        <a:p>
          <a:endParaRPr lang="zh-TW" altLang="en-US"/>
        </a:p>
      </dgm:t>
    </dgm:pt>
    <dgm:pt modelId="{EF856EF3-7240-459F-9955-9F56FBF2F618}" type="pres">
      <dgm:prSet presAssocID="{6A3AF16C-1339-4E51-8849-2B2116B72031}" presName="LevelTwoTextNode" presStyleLbl="node2" presStyleIdx="0" presStyleCnt="6" custLinFactNeighborY="-210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B17C8B38-00BC-4FDE-A9ED-F4C92A390BCC}" type="pres">
      <dgm:prSet presAssocID="{6A3AF16C-1339-4E51-8849-2B2116B72031}" presName="level3hierChild" presStyleCnt="0"/>
      <dgm:spPr/>
      <dgm:t>
        <a:bodyPr/>
        <a:lstStyle/>
        <a:p>
          <a:endParaRPr lang="zh-TW" altLang="en-US"/>
        </a:p>
      </dgm:t>
    </dgm:pt>
    <dgm:pt modelId="{1BC8F9BB-BE15-44D9-A940-6B77EE4B48F2}" type="pres">
      <dgm:prSet presAssocID="{21E83E96-1919-435F-BB59-1035366EE456}" presName="conn2-1" presStyleLbl="parChTrans1D2" presStyleIdx="1" presStyleCnt="6"/>
      <dgm:spPr/>
      <dgm:t>
        <a:bodyPr/>
        <a:lstStyle/>
        <a:p>
          <a:endParaRPr lang="zh-TW" altLang="en-US"/>
        </a:p>
      </dgm:t>
    </dgm:pt>
    <dgm:pt modelId="{BC4B56CF-A8A8-46B1-950A-D28D82629402}" type="pres">
      <dgm:prSet presAssocID="{21E83E96-1919-435F-BB59-1035366EE456}" presName="connTx" presStyleLbl="parChTrans1D2" presStyleIdx="1" presStyleCnt="6"/>
      <dgm:spPr/>
      <dgm:t>
        <a:bodyPr/>
        <a:lstStyle/>
        <a:p>
          <a:endParaRPr lang="zh-TW" altLang="en-US"/>
        </a:p>
      </dgm:t>
    </dgm:pt>
    <dgm:pt modelId="{B296DF6E-22CF-4C06-8A28-93CF4EE063C9}" type="pres">
      <dgm:prSet presAssocID="{4FD9E48A-56C0-4BC4-A7E0-C5D96ADB89AF}" presName="root2" presStyleCnt="0"/>
      <dgm:spPr/>
      <dgm:t>
        <a:bodyPr/>
        <a:lstStyle/>
        <a:p>
          <a:endParaRPr lang="zh-TW" altLang="en-US"/>
        </a:p>
      </dgm:t>
    </dgm:pt>
    <dgm:pt modelId="{795BC2D4-60C2-42BC-BE71-14F51AB57E2B}" type="pres">
      <dgm:prSet presAssocID="{4FD9E48A-56C0-4BC4-A7E0-C5D96ADB89AF}" presName="LevelTwoTextNode" presStyleLbl="node2" presStyleIdx="1" presStyleCnt="6" custLinFactNeighborX="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0EBFD0F-3898-4950-961C-9052AB1C8EB6}" type="pres">
      <dgm:prSet presAssocID="{4FD9E48A-56C0-4BC4-A7E0-C5D96ADB89AF}" presName="level3hierChild" presStyleCnt="0"/>
      <dgm:spPr/>
      <dgm:t>
        <a:bodyPr/>
        <a:lstStyle/>
        <a:p>
          <a:endParaRPr lang="zh-TW" altLang="en-US"/>
        </a:p>
      </dgm:t>
    </dgm:pt>
    <dgm:pt modelId="{02C223D5-DCFF-42D4-9EB5-C2FD586F50CB}" type="pres">
      <dgm:prSet presAssocID="{BA1F0289-CCFC-47CA-B936-FD2FB5A0A7F9}" presName="conn2-1" presStyleLbl="parChTrans1D2" presStyleIdx="2" presStyleCnt="6"/>
      <dgm:spPr/>
      <dgm:t>
        <a:bodyPr/>
        <a:lstStyle/>
        <a:p>
          <a:endParaRPr lang="zh-TW" altLang="en-US"/>
        </a:p>
      </dgm:t>
    </dgm:pt>
    <dgm:pt modelId="{475AB0AE-88A5-4258-BF69-70B76804D45F}" type="pres">
      <dgm:prSet presAssocID="{BA1F0289-CCFC-47CA-B936-FD2FB5A0A7F9}" presName="connTx" presStyleLbl="parChTrans1D2" presStyleIdx="2" presStyleCnt="6"/>
      <dgm:spPr/>
      <dgm:t>
        <a:bodyPr/>
        <a:lstStyle/>
        <a:p>
          <a:endParaRPr lang="zh-TW" altLang="en-US"/>
        </a:p>
      </dgm:t>
    </dgm:pt>
    <dgm:pt modelId="{4801D22D-ED79-4DD8-BE29-E10CBEA6AB61}" type="pres">
      <dgm:prSet presAssocID="{D33E7719-6F5F-4E69-8CB4-322406796784}" presName="root2" presStyleCnt="0"/>
      <dgm:spPr/>
      <dgm:t>
        <a:bodyPr/>
        <a:lstStyle/>
        <a:p>
          <a:endParaRPr lang="zh-TW" altLang="en-US"/>
        </a:p>
      </dgm:t>
    </dgm:pt>
    <dgm:pt modelId="{C7B27BE8-FD4D-418E-873F-491D2FCC6205}" type="pres">
      <dgm:prSet presAssocID="{D33E7719-6F5F-4E69-8CB4-322406796784}" presName="LevelTwoTextNode" presStyleLbl="node2" presStyleIdx="2" presStyleCnt="6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A00C2632-C366-4369-A21E-1D027946FE94}" type="pres">
      <dgm:prSet presAssocID="{D33E7719-6F5F-4E69-8CB4-322406796784}" presName="level3hierChild" presStyleCnt="0"/>
      <dgm:spPr/>
      <dgm:t>
        <a:bodyPr/>
        <a:lstStyle/>
        <a:p>
          <a:endParaRPr lang="zh-TW" altLang="en-US"/>
        </a:p>
      </dgm:t>
    </dgm:pt>
    <dgm:pt modelId="{F3133038-1997-4027-BCA6-62578EFBB013}" type="pres">
      <dgm:prSet presAssocID="{6CB5A4CC-0D93-4DAB-AABD-47E9F1112B71}" presName="conn2-1" presStyleLbl="parChTrans1D2" presStyleIdx="3" presStyleCnt="6"/>
      <dgm:spPr/>
      <dgm:t>
        <a:bodyPr/>
        <a:lstStyle/>
        <a:p>
          <a:endParaRPr lang="zh-TW" altLang="en-US"/>
        </a:p>
      </dgm:t>
    </dgm:pt>
    <dgm:pt modelId="{2DFD90EC-1334-4161-8796-FA797625BF88}" type="pres">
      <dgm:prSet presAssocID="{6CB5A4CC-0D93-4DAB-AABD-47E9F1112B71}" presName="connTx" presStyleLbl="parChTrans1D2" presStyleIdx="3" presStyleCnt="6"/>
      <dgm:spPr/>
      <dgm:t>
        <a:bodyPr/>
        <a:lstStyle/>
        <a:p>
          <a:endParaRPr lang="zh-TW" altLang="en-US"/>
        </a:p>
      </dgm:t>
    </dgm:pt>
    <dgm:pt modelId="{9DB8B70A-7662-4A41-B7CD-B9E849FC958B}" type="pres">
      <dgm:prSet presAssocID="{15F0E8F0-2F83-4E1A-8320-060123CCED65}" presName="root2" presStyleCnt="0"/>
      <dgm:spPr/>
      <dgm:t>
        <a:bodyPr/>
        <a:lstStyle/>
        <a:p>
          <a:endParaRPr lang="zh-TW" altLang="en-US"/>
        </a:p>
      </dgm:t>
    </dgm:pt>
    <dgm:pt modelId="{6061EC8B-2C77-4279-A77A-08BC554FE0B8}" type="pres">
      <dgm:prSet presAssocID="{15F0E8F0-2F83-4E1A-8320-060123CCED65}" presName="LevelTwoTextNode" presStyleLbl="node2" presStyleIdx="3" presStyleCnt="6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B32C41-417A-4929-A25A-20638A6A1E92}" type="pres">
      <dgm:prSet presAssocID="{15F0E8F0-2F83-4E1A-8320-060123CCED65}" presName="level3hierChild" presStyleCnt="0"/>
      <dgm:spPr/>
      <dgm:t>
        <a:bodyPr/>
        <a:lstStyle/>
        <a:p>
          <a:endParaRPr lang="zh-TW" altLang="en-US"/>
        </a:p>
      </dgm:t>
    </dgm:pt>
    <dgm:pt modelId="{39FA2A04-D0DC-4C25-B42C-C7BB416A3261}" type="pres">
      <dgm:prSet presAssocID="{E7FD9EF6-9DEB-43C3-A126-344DB685C0C4}" presName="conn2-1" presStyleLbl="parChTrans1D2" presStyleIdx="4" presStyleCnt="6"/>
      <dgm:spPr/>
      <dgm:t>
        <a:bodyPr/>
        <a:lstStyle/>
        <a:p>
          <a:endParaRPr lang="zh-TW" altLang="en-US"/>
        </a:p>
      </dgm:t>
    </dgm:pt>
    <dgm:pt modelId="{5C293B4B-708D-4C0B-8188-6382F830C2B5}" type="pres">
      <dgm:prSet presAssocID="{E7FD9EF6-9DEB-43C3-A126-344DB685C0C4}" presName="connTx" presStyleLbl="parChTrans1D2" presStyleIdx="4" presStyleCnt="6"/>
      <dgm:spPr/>
      <dgm:t>
        <a:bodyPr/>
        <a:lstStyle/>
        <a:p>
          <a:endParaRPr lang="zh-TW" altLang="en-US"/>
        </a:p>
      </dgm:t>
    </dgm:pt>
    <dgm:pt modelId="{8E356210-F134-4FC5-B542-C0808B264157}" type="pres">
      <dgm:prSet presAssocID="{9229DB77-D630-4A13-80F9-0A6CBFE10C3A}" presName="root2" presStyleCnt="0"/>
      <dgm:spPr/>
      <dgm:t>
        <a:bodyPr/>
        <a:lstStyle/>
        <a:p>
          <a:endParaRPr lang="zh-TW" altLang="en-US"/>
        </a:p>
      </dgm:t>
    </dgm:pt>
    <dgm:pt modelId="{138B6285-F9C5-4031-ACC1-E7510127ACF2}" type="pres">
      <dgm:prSet presAssocID="{9229DB77-D630-4A13-80F9-0A6CBFE10C3A}" presName="LevelTwoTextNode" presStyleLbl="node2" presStyleIdx="4" presStyleCnt="6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BB69E426-E260-459A-A037-A5B8D3297413}" type="pres">
      <dgm:prSet presAssocID="{9229DB77-D630-4A13-80F9-0A6CBFE10C3A}" presName="level3hierChild" presStyleCnt="0"/>
      <dgm:spPr/>
      <dgm:t>
        <a:bodyPr/>
        <a:lstStyle/>
        <a:p>
          <a:endParaRPr lang="zh-TW" altLang="en-US"/>
        </a:p>
      </dgm:t>
    </dgm:pt>
    <dgm:pt modelId="{D6265AAC-8646-43D3-A934-B9C91CAA0F5C}" type="pres">
      <dgm:prSet presAssocID="{7710B177-DC18-436A-B228-C4FC8F36DF00}" presName="conn2-1" presStyleLbl="parChTrans1D2" presStyleIdx="5" presStyleCnt="6"/>
      <dgm:spPr/>
      <dgm:t>
        <a:bodyPr/>
        <a:lstStyle/>
        <a:p>
          <a:endParaRPr lang="zh-TW" altLang="en-US"/>
        </a:p>
      </dgm:t>
    </dgm:pt>
    <dgm:pt modelId="{D058DD2C-69C9-4F3A-BD0E-4879343AA5F0}" type="pres">
      <dgm:prSet presAssocID="{7710B177-DC18-436A-B228-C4FC8F36DF00}" presName="connTx" presStyleLbl="parChTrans1D2" presStyleIdx="5" presStyleCnt="6"/>
      <dgm:spPr/>
      <dgm:t>
        <a:bodyPr/>
        <a:lstStyle/>
        <a:p>
          <a:endParaRPr lang="zh-TW" altLang="en-US"/>
        </a:p>
      </dgm:t>
    </dgm:pt>
    <dgm:pt modelId="{7775E39D-783C-4C64-B117-8424A05F2B91}" type="pres">
      <dgm:prSet presAssocID="{C8775A5A-5C7F-433A-A22F-5ECF13A742F3}" presName="root2" presStyleCnt="0"/>
      <dgm:spPr/>
      <dgm:t>
        <a:bodyPr/>
        <a:lstStyle/>
        <a:p>
          <a:endParaRPr lang="zh-TW" altLang="en-US"/>
        </a:p>
      </dgm:t>
    </dgm:pt>
    <dgm:pt modelId="{A7808776-F2EE-4AAC-8A2E-8F3C98EFB842}" type="pres">
      <dgm:prSet presAssocID="{C8775A5A-5C7F-433A-A22F-5ECF13A742F3}" presName="LevelTwoTextNode" presStyleLbl="node2" presStyleIdx="5" presStyleCnt="6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FEB2E02-D6FC-4F28-8E59-83D6E58E4D6D}" type="pres">
      <dgm:prSet presAssocID="{C8775A5A-5C7F-433A-A22F-5ECF13A742F3}" presName="level3hierChild" presStyleCnt="0"/>
      <dgm:spPr/>
      <dgm:t>
        <a:bodyPr/>
        <a:lstStyle/>
        <a:p>
          <a:endParaRPr lang="zh-TW" altLang="en-US"/>
        </a:p>
      </dgm:t>
    </dgm:pt>
  </dgm:ptLst>
  <dgm:cxnLst>
    <dgm:cxn modelId="{FD56489A-EC6F-4225-92D3-889970D62101}" type="presOf" srcId="{6A3AF16C-1339-4E51-8849-2B2116B72031}" destId="{EF856EF3-7240-459F-9955-9F56FBF2F618}" srcOrd="0" destOrd="0" presId="urn:microsoft.com/office/officeart/2008/layout/HorizontalMultiLevelHierarchy"/>
    <dgm:cxn modelId="{184C609C-EB28-431F-9208-53E389F519DE}" type="presOf" srcId="{7710B177-DC18-436A-B228-C4FC8F36DF00}" destId="{D058DD2C-69C9-4F3A-BD0E-4879343AA5F0}" srcOrd="1" destOrd="0" presId="urn:microsoft.com/office/officeart/2008/layout/HorizontalMultiLevelHierarchy"/>
    <dgm:cxn modelId="{B8AA772C-7E4E-4B4F-8264-4F8335595B89}" srcId="{BB15E6AB-52C9-4F03-9F42-C3BD7C056767}" destId="{C8775A5A-5C7F-433A-A22F-5ECF13A742F3}" srcOrd="5" destOrd="0" parTransId="{7710B177-DC18-436A-B228-C4FC8F36DF00}" sibTransId="{61A58F38-DA5E-4EED-8099-7270B526AFD7}"/>
    <dgm:cxn modelId="{0E6993E9-8E51-40D7-80DA-BC615E727509}" type="presOf" srcId="{21E83E96-1919-435F-BB59-1035366EE456}" destId="{BC4B56CF-A8A8-46B1-950A-D28D82629402}" srcOrd="1" destOrd="0" presId="urn:microsoft.com/office/officeart/2008/layout/HorizontalMultiLevelHierarchy"/>
    <dgm:cxn modelId="{260E30F8-D997-4AA4-826C-8509596DA07E}" type="presOf" srcId="{E7FD9EF6-9DEB-43C3-A126-344DB685C0C4}" destId="{39FA2A04-D0DC-4C25-B42C-C7BB416A3261}" srcOrd="0" destOrd="0" presId="urn:microsoft.com/office/officeart/2008/layout/HorizontalMultiLevelHierarchy"/>
    <dgm:cxn modelId="{3F98EE54-D348-4633-BACF-43462A541333}" type="presOf" srcId="{15F0E8F0-2F83-4E1A-8320-060123CCED65}" destId="{6061EC8B-2C77-4279-A77A-08BC554FE0B8}" srcOrd="0" destOrd="0" presId="urn:microsoft.com/office/officeart/2008/layout/HorizontalMultiLevelHierarchy"/>
    <dgm:cxn modelId="{55878DC1-4321-43D5-BA99-18CD963A9FD7}" type="presOf" srcId="{E2A8D6E5-D1AC-46E1-92A2-77EAE4C18DDD}" destId="{C761D3DE-FE2F-4239-ADB7-C7E957CDBE6E}" srcOrd="0" destOrd="0" presId="urn:microsoft.com/office/officeart/2008/layout/HorizontalMultiLevelHierarchy"/>
    <dgm:cxn modelId="{438A8B28-6373-4767-A144-53346F44193E}" type="presOf" srcId="{21E83E96-1919-435F-BB59-1035366EE456}" destId="{1BC8F9BB-BE15-44D9-A940-6B77EE4B48F2}" srcOrd="0" destOrd="0" presId="urn:microsoft.com/office/officeart/2008/layout/HorizontalMultiLevelHierarchy"/>
    <dgm:cxn modelId="{DC548C5C-60DC-40C8-AA14-AC8FDE72EBD9}" srcId="{BB15E6AB-52C9-4F03-9F42-C3BD7C056767}" destId="{4FD9E48A-56C0-4BC4-A7E0-C5D96ADB89AF}" srcOrd="1" destOrd="0" parTransId="{21E83E96-1919-435F-BB59-1035366EE456}" sibTransId="{2FF906C7-AB33-4DDD-9B30-5D378F2BB475}"/>
    <dgm:cxn modelId="{63B10164-4C37-4995-8BA6-7CB53FE35231}" type="presOf" srcId="{BA1F0289-CCFC-47CA-B936-FD2FB5A0A7F9}" destId="{475AB0AE-88A5-4258-BF69-70B76804D45F}" srcOrd="1" destOrd="0" presId="urn:microsoft.com/office/officeart/2008/layout/HorizontalMultiLevelHierarchy"/>
    <dgm:cxn modelId="{99A14392-5F06-44C3-AFF2-CA5ACE71BC97}" srcId="{BB15E6AB-52C9-4F03-9F42-C3BD7C056767}" destId="{6A3AF16C-1339-4E51-8849-2B2116B72031}" srcOrd="0" destOrd="0" parTransId="{0CCD3D29-EB46-4101-BF41-56E57FDDEB07}" sibTransId="{6E95B8A3-3980-48C2-B15C-A794891ABE9B}"/>
    <dgm:cxn modelId="{67D82111-12AD-405F-873C-DAD305EF8179}" srcId="{BB15E6AB-52C9-4F03-9F42-C3BD7C056767}" destId="{15F0E8F0-2F83-4E1A-8320-060123CCED65}" srcOrd="3" destOrd="0" parTransId="{6CB5A4CC-0D93-4DAB-AABD-47E9F1112B71}" sibTransId="{A1176FD6-91D1-453A-AC05-4FF716B7B0B1}"/>
    <dgm:cxn modelId="{44D7513A-AE2E-47D6-B5B5-85DEA23D998F}" type="presOf" srcId="{7710B177-DC18-436A-B228-C4FC8F36DF00}" destId="{D6265AAC-8646-43D3-A934-B9C91CAA0F5C}" srcOrd="0" destOrd="0" presId="urn:microsoft.com/office/officeart/2008/layout/HorizontalMultiLevelHierarchy"/>
    <dgm:cxn modelId="{C41B6DE6-DA8C-458F-AD2B-93CDD40B5527}" type="presOf" srcId="{E7FD9EF6-9DEB-43C3-A126-344DB685C0C4}" destId="{5C293B4B-708D-4C0B-8188-6382F830C2B5}" srcOrd="1" destOrd="0" presId="urn:microsoft.com/office/officeart/2008/layout/HorizontalMultiLevelHierarchy"/>
    <dgm:cxn modelId="{39C30A78-8C1E-4123-B671-682B04DD1378}" srcId="{BB15E6AB-52C9-4F03-9F42-C3BD7C056767}" destId="{D33E7719-6F5F-4E69-8CB4-322406796784}" srcOrd="2" destOrd="0" parTransId="{BA1F0289-CCFC-47CA-B936-FD2FB5A0A7F9}" sibTransId="{45B5144C-FD72-4C82-B6EE-4BF1E3446942}"/>
    <dgm:cxn modelId="{CBF87375-C80E-414F-BB17-56EBC18506D7}" type="presOf" srcId="{6CB5A4CC-0D93-4DAB-AABD-47E9F1112B71}" destId="{2DFD90EC-1334-4161-8796-FA797625BF88}" srcOrd="1" destOrd="0" presId="urn:microsoft.com/office/officeart/2008/layout/HorizontalMultiLevelHierarchy"/>
    <dgm:cxn modelId="{2B9B1A9B-AF4A-4C29-B310-B44D67A600E9}" type="presOf" srcId="{D33E7719-6F5F-4E69-8CB4-322406796784}" destId="{C7B27BE8-FD4D-418E-873F-491D2FCC6205}" srcOrd="0" destOrd="0" presId="urn:microsoft.com/office/officeart/2008/layout/HorizontalMultiLevelHierarchy"/>
    <dgm:cxn modelId="{96535288-E70D-4DEF-873D-751EDD868EF8}" type="presOf" srcId="{6CB5A4CC-0D93-4DAB-AABD-47E9F1112B71}" destId="{F3133038-1997-4027-BCA6-62578EFBB013}" srcOrd="0" destOrd="0" presId="urn:microsoft.com/office/officeart/2008/layout/HorizontalMultiLevelHierarchy"/>
    <dgm:cxn modelId="{A7674D59-119F-4C13-99B8-B59C35296B65}" srcId="{E2A8D6E5-D1AC-46E1-92A2-77EAE4C18DDD}" destId="{BB15E6AB-52C9-4F03-9F42-C3BD7C056767}" srcOrd="0" destOrd="0" parTransId="{EB93F58A-158A-4DAD-A9EA-F42294AE3073}" sibTransId="{05A37C0D-A95C-40F9-BBD4-6D36938CC1CF}"/>
    <dgm:cxn modelId="{1C4C32EF-C722-48AE-883C-536EFE4A5C8D}" type="presOf" srcId="{BA1F0289-CCFC-47CA-B936-FD2FB5A0A7F9}" destId="{02C223D5-DCFF-42D4-9EB5-C2FD586F50CB}" srcOrd="0" destOrd="0" presId="urn:microsoft.com/office/officeart/2008/layout/HorizontalMultiLevelHierarchy"/>
    <dgm:cxn modelId="{78EB1BAC-24A2-4092-99AF-06DE7BAAD4C8}" type="presOf" srcId="{0CCD3D29-EB46-4101-BF41-56E57FDDEB07}" destId="{2A43B60B-6B22-435E-B450-25C8B057F07F}" srcOrd="1" destOrd="0" presId="urn:microsoft.com/office/officeart/2008/layout/HorizontalMultiLevelHierarchy"/>
    <dgm:cxn modelId="{6CE00B1D-C3E1-4ACB-8ABE-558610D67495}" type="presOf" srcId="{BB15E6AB-52C9-4F03-9F42-C3BD7C056767}" destId="{6AA6E8B7-3151-4DB8-8692-B1253AD6C586}" srcOrd="0" destOrd="0" presId="urn:microsoft.com/office/officeart/2008/layout/HorizontalMultiLevelHierarchy"/>
    <dgm:cxn modelId="{99926D2D-18FA-4C15-8236-91A325946261}" type="presOf" srcId="{C8775A5A-5C7F-433A-A22F-5ECF13A742F3}" destId="{A7808776-F2EE-4AAC-8A2E-8F3C98EFB842}" srcOrd="0" destOrd="0" presId="urn:microsoft.com/office/officeart/2008/layout/HorizontalMultiLevelHierarchy"/>
    <dgm:cxn modelId="{842F431D-8C37-4232-A615-4EFD2431DAA0}" srcId="{BB15E6AB-52C9-4F03-9F42-C3BD7C056767}" destId="{9229DB77-D630-4A13-80F9-0A6CBFE10C3A}" srcOrd="4" destOrd="0" parTransId="{E7FD9EF6-9DEB-43C3-A126-344DB685C0C4}" sibTransId="{E3BD8EE9-AA9B-4150-B032-EB6E21103F48}"/>
    <dgm:cxn modelId="{589D9317-A041-4343-A532-B9EEBBBC3AB0}" type="presOf" srcId="{9229DB77-D630-4A13-80F9-0A6CBFE10C3A}" destId="{138B6285-F9C5-4031-ACC1-E7510127ACF2}" srcOrd="0" destOrd="0" presId="urn:microsoft.com/office/officeart/2008/layout/HorizontalMultiLevelHierarchy"/>
    <dgm:cxn modelId="{E5C3E307-98B8-40A7-AF03-5AEA0EFB1B60}" type="presOf" srcId="{4FD9E48A-56C0-4BC4-A7E0-C5D96ADB89AF}" destId="{795BC2D4-60C2-42BC-BE71-14F51AB57E2B}" srcOrd="0" destOrd="0" presId="urn:microsoft.com/office/officeart/2008/layout/HorizontalMultiLevelHierarchy"/>
    <dgm:cxn modelId="{151CECC0-1163-426A-B4D6-02BE976DAC44}" type="presOf" srcId="{0CCD3D29-EB46-4101-BF41-56E57FDDEB07}" destId="{5F2043EB-38BD-452D-93B8-13C354EAF9CD}" srcOrd="0" destOrd="0" presId="urn:microsoft.com/office/officeart/2008/layout/HorizontalMultiLevelHierarchy"/>
    <dgm:cxn modelId="{736C300F-1364-4B00-9C66-791D032D9D61}" type="presParOf" srcId="{C761D3DE-FE2F-4239-ADB7-C7E957CDBE6E}" destId="{1E062A57-7607-4596-9CE7-96E3429FBCD8}" srcOrd="0" destOrd="0" presId="urn:microsoft.com/office/officeart/2008/layout/HorizontalMultiLevelHierarchy"/>
    <dgm:cxn modelId="{D39D919E-9F8D-4D71-B5E7-73784D80861B}" type="presParOf" srcId="{1E062A57-7607-4596-9CE7-96E3429FBCD8}" destId="{6AA6E8B7-3151-4DB8-8692-B1253AD6C586}" srcOrd="0" destOrd="0" presId="urn:microsoft.com/office/officeart/2008/layout/HorizontalMultiLevelHierarchy"/>
    <dgm:cxn modelId="{1448C330-6276-4AE3-8DF3-F7C54307F153}" type="presParOf" srcId="{1E062A57-7607-4596-9CE7-96E3429FBCD8}" destId="{1D8E2A35-D037-44B1-809C-D4600C1A133F}" srcOrd="1" destOrd="0" presId="urn:microsoft.com/office/officeart/2008/layout/HorizontalMultiLevelHierarchy"/>
    <dgm:cxn modelId="{467DDCEF-4DE9-48BB-9CF8-1F733E936CE8}" type="presParOf" srcId="{1D8E2A35-D037-44B1-809C-D4600C1A133F}" destId="{5F2043EB-38BD-452D-93B8-13C354EAF9CD}" srcOrd="0" destOrd="0" presId="urn:microsoft.com/office/officeart/2008/layout/HorizontalMultiLevelHierarchy"/>
    <dgm:cxn modelId="{D2696F15-5F3A-4DF2-A9E7-A7CE862E48A6}" type="presParOf" srcId="{5F2043EB-38BD-452D-93B8-13C354EAF9CD}" destId="{2A43B60B-6B22-435E-B450-25C8B057F07F}" srcOrd="0" destOrd="0" presId="urn:microsoft.com/office/officeart/2008/layout/HorizontalMultiLevelHierarchy"/>
    <dgm:cxn modelId="{46E53067-92E5-4591-B53B-B421FED80EAD}" type="presParOf" srcId="{1D8E2A35-D037-44B1-809C-D4600C1A133F}" destId="{BA0E2D81-E3C4-4440-B396-44B24F565EAE}" srcOrd="1" destOrd="0" presId="urn:microsoft.com/office/officeart/2008/layout/HorizontalMultiLevelHierarchy"/>
    <dgm:cxn modelId="{4AE52692-3F11-42A5-BF9E-5167E2FC4020}" type="presParOf" srcId="{BA0E2D81-E3C4-4440-B396-44B24F565EAE}" destId="{EF856EF3-7240-459F-9955-9F56FBF2F618}" srcOrd="0" destOrd="0" presId="urn:microsoft.com/office/officeart/2008/layout/HorizontalMultiLevelHierarchy"/>
    <dgm:cxn modelId="{2D2C7839-10E7-480F-AACC-EB6F426FCA45}" type="presParOf" srcId="{BA0E2D81-E3C4-4440-B396-44B24F565EAE}" destId="{B17C8B38-00BC-4FDE-A9ED-F4C92A390BCC}" srcOrd="1" destOrd="0" presId="urn:microsoft.com/office/officeart/2008/layout/HorizontalMultiLevelHierarchy"/>
    <dgm:cxn modelId="{AEEAD488-F45A-4EF7-A130-11616F1ACBCF}" type="presParOf" srcId="{1D8E2A35-D037-44B1-809C-D4600C1A133F}" destId="{1BC8F9BB-BE15-44D9-A940-6B77EE4B48F2}" srcOrd="2" destOrd="0" presId="urn:microsoft.com/office/officeart/2008/layout/HorizontalMultiLevelHierarchy"/>
    <dgm:cxn modelId="{29006611-D22A-472D-AB59-B87EF8BB0E9C}" type="presParOf" srcId="{1BC8F9BB-BE15-44D9-A940-6B77EE4B48F2}" destId="{BC4B56CF-A8A8-46B1-950A-D28D82629402}" srcOrd="0" destOrd="0" presId="urn:microsoft.com/office/officeart/2008/layout/HorizontalMultiLevelHierarchy"/>
    <dgm:cxn modelId="{FC305D38-5990-42E2-9C13-B7C7A2B9EA02}" type="presParOf" srcId="{1D8E2A35-D037-44B1-809C-D4600C1A133F}" destId="{B296DF6E-22CF-4C06-8A28-93CF4EE063C9}" srcOrd="3" destOrd="0" presId="urn:microsoft.com/office/officeart/2008/layout/HorizontalMultiLevelHierarchy"/>
    <dgm:cxn modelId="{413F14EE-2301-4EDD-BF2C-0F79AE7CB15D}" type="presParOf" srcId="{B296DF6E-22CF-4C06-8A28-93CF4EE063C9}" destId="{795BC2D4-60C2-42BC-BE71-14F51AB57E2B}" srcOrd="0" destOrd="0" presId="urn:microsoft.com/office/officeart/2008/layout/HorizontalMultiLevelHierarchy"/>
    <dgm:cxn modelId="{E2519B39-06B6-463B-970A-F4187B54264A}" type="presParOf" srcId="{B296DF6E-22CF-4C06-8A28-93CF4EE063C9}" destId="{30EBFD0F-3898-4950-961C-9052AB1C8EB6}" srcOrd="1" destOrd="0" presId="urn:microsoft.com/office/officeart/2008/layout/HorizontalMultiLevelHierarchy"/>
    <dgm:cxn modelId="{C215D73B-D78B-404F-88E3-35DD18717627}" type="presParOf" srcId="{1D8E2A35-D037-44B1-809C-D4600C1A133F}" destId="{02C223D5-DCFF-42D4-9EB5-C2FD586F50CB}" srcOrd="4" destOrd="0" presId="urn:microsoft.com/office/officeart/2008/layout/HorizontalMultiLevelHierarchy"/>
    <dgm:cxn modelId="{04788141-51DD-4577-9483-F18EAE12997C}" type="presParOf" srcId="{02C223D5-DCFF-42D4-9EB5-C2FD586F50CB}" destId="{475AB0AE-88A5-4258-BF69-70B76804D45F}" srcOrd="0" destOrd="0" presId="urn:microsoft.com/office/officeart/2008/layout/HorizontalMultiLevelHierarchy"/>
    <dgm:cxn modelId="{C5346FF1-7B6E-442D-9DB7-86873F3D94B8}" type="presParOf" srcId="{1D8E2A35-D037-44B1-809C-D4600C1A133F}" destId="{4801D22D-ED79-4DD8-BE29-E10CBEA6AB61}" srcOrd="5" destOrd="0" presId="urn:microsoft.com/office/officeart/2008/layout/HorizontalMultiLevelHierarchy"/>
    <dgm:cxn modelId="{77927458-A801-4AC8-91DE-54E504F9B632}" type="presParOf" srcId="{4801D22D-ED79-4DD8-BE29-E10CBEA6AB61}" destId="{C7B27BE8-FD4D-418E-873F-491D2FCC6205}" srcOrd="0" destOrd="0" presId="urn:microsoft.com/office/officeart/2008/layout/HorizontalMultiLevelHierarchy"/>
    <dgm:cxn modelId="{48E759DD-CD4C-45D7-99F6-ACB6C22FD627}" type="presParOf" srcId="{4801D22D-ED79-4DD8-BE29-E10CBEA6AB61}" destId="{A00C2632-C366-4369-A21E-1D027946FE94}" srcOrd="1" destOrd="0" presId="urn:microsoft.com/office/officeart/2008/layout/HorizontalMultiLevelHierarchy"/>
    <dgm:cxn modelId="{EAFFBCCA-9726-41FB-A5C6-20EA83619A8D}" type="presParOf" srcId="{1D8E2A35-D037-44B1-809C-D4600C1A133F}" destId="{F3133038-1997-4027-BCA6-62578EFBB013}" srcOrd="6" destOrd="0" presId="urn:microsoft.com/office/officeart/2008/layout/HorizontalMultiLevelHierarchy"/>
    <dgm:cxn modelId="{D27B30A2-F67C-4C74-99E1-5E04345FE761}" type="presParOf" srcId="{F3133038-1997-4027-BCA6-62578EFBB013}" destId="{2DFD90EC-1334-4161-8796-FA797625BF88}" srcOrd="0" destOrd="0" presId="urn:microsoft.com/office/officeart/2008/layout/HorizontalMultiLevelHierarchy"/>
    <dgm:cxn modelId="{23C5BD0D-3E84-436E-AC26-2664E6769B9C}" type="presParOf" srcId="{1D8E2A35-D037-44B1-809C-D4600C1A133F}" destId="{9DB8B70A-7662-4A41-B7CD-B9E849FC958B}" srcOrd="7" destOrd="0" presId="urn:microsoft.com/office/officeart/2008/layout/HorizontalMultiLevelHierarchy"/>
    <dgm:cxn modelId="{E360799F-D179-40BE-903D-B681A4ED3F18}" type="presParOf" srcId="{9DB8B70A-7662-4A41-B7CD-B9E849FC958B}" destId="{6061EC8B-2C77-4279-A77A-08BC554FE0B8}" srcOrd="0" destOrd="0" presId="urn:microsoft.com/office/officeart/2008/layout/HorizontalMultiLevelHierarchy"/>
    <dgm:cxn modelId="{48B6F415-57ED-4357-BCDC-105309930B8F}" type="presParOf" srcId="{9DB8B70A-7662-4A41-B7CD-B9E849FC958B}" destId="{6EB32C41-417A-4929-A25A-20638A6A1E92}" srcOrd="1" destOrd="0" presId="urn:microsoft.com/office/officeart/2008/layout/HorizontalMultiLevelHierarchy"/>
    <dgm:cxn modelId="{2ED39455-4EB4-4F0B-B365-D139F4AF341A}" type="presParOf" srcId="{1D8E2A35-D037-44B1-809C-D4600C1A133F}" destId="{39FA2A04-D0DC-4C25-B42C-C7BB416A3261}" srcOrd="8" destOrd="0" presId="urn:microsoft.com/office/officeart/2008/layout/HorizontalMultiLevelHierarchy"/>
    <dgm:cxn modelId="{B660AD05-1B6F-4124-9AE0-D38D58ECD98C}" type="presParOf" srcId="{39FA2A04-D0DC-4C25-B42C-C7BB416A3261}" destId="{5C293B4B-708D-4C0B-8188-6382F830C2B5}" srcOrd="0" destOrd="0" presId="urn:microsoft.com/office/officeart/2008/layout/HorizontalMultiLevelHierarchy"/>
    <dgm:cxn modelId="{67C406C3-2A63-4138-B7FB-B53C24DCCE4F}" type="presParOf" srcId="{1D8E2A35-D037-44B1-809C-D4600C1A133F}" destId="{8E356210-F134-4FC5-B542-C0808B264157}" srcOrd="9" destOrd="0" presId="urn:microsoft.com/office/officeart/2008/layout/HorizontalMultiLevelHierarchy"/>
    <dgm:cxn modelId="{761AC861-431B-4C02-B1A9-61564341D915}" type="presParOf" srcId="{8E356210-F134-4FC5-B542-C0808B264157}" destId="{138B6285-F9C5-4031-ACC1-E7510127ACF2}" srcOrd="0" destOrd="0" presId="urn:microsoft.com/office/officeart/2008/layout/HorizontalMultiLevelHierarchy"/>
    <dgm:cxn modelId="{74C11FAD-0E7B-478F-AFC5-6D5B09682DC6}" type="presParOf" srcId="{8E356210-F134-4FC5-B542-C0808B264157}" destId="{BB69E426-E260-459A-A037-A5B8D3297413}" srcOrd="1" destOrd="0" presId="urn:microsoft.com/office/officeart/2008/layout/HorizontalMultiLevelHierarchy"/>
    <dgm:cxn modelId="{012DDC0B-542F-4B22-8BF1-E4105DAE6AA8}" type="presParOf" srcId="{1D8E2A35-D037-44B1-809C-D4600C1A133F}" destId="{D6265AAC-8646-43D3-A934-B9C91CAA0F5C}" srcOrd="10" destOrd="0" presId="urn:microsoft.com/office/officeart/2008/layout/HorizontalMultiLevelHierarchy"/>
    <dgm:cxn modelId="{C5BA5EE8-3537-4B54-B05A-03A5C85F3B3B}" type="presParOf" srcId="{D6265AAC-8646-43D3-A934-B9C91CAA0F5C}" destId="{D058DD2C-69C9-4F3A-BD0E-4879343AA5F0}" srcOrd="0" destOrd="0" presId="urn:microsoft.com/office/officeart/2008/layout/HorizontalMultiLevelHierarchy"/>
    <dgm:cxn modelId="{E59286BF-AF6E-4076-BA48-268960AB9134}" type="presParOf" srcId="{1D8E2A35-D037-44B1-809C-D4600C1A133F}" destId="{7775E39D-783C-4C64-B117-8424A05F2B91}" srcOrd="11" destOrd="0" presId="urn:microsoft.com/office/officeart/2008/layout/HorizontalMultiLevelHierarchy"/>
    <dgm:cxn modelId="{1F116A58-7845-4640-8A7C-6EF9B5915B31}" type="presParOf" srcId="{7775E39D-783C-4C64-B117-8424A05F2B91}" destId="{A7808776-F2EE-4AAC-8A2E-8F3C98EFB842}" srcOrd="0" destOrd="0" presId="urn:microsoft.com/office/officeart/2008/layout/HorizontalMultiLevelHierarchy"/>
    <dgm:cxn modelId="{BDF05779-E682-485F-8C61-D2B116EAE66B}" type="presParOf" srcId="{7775E39D-783C-4C64-B117-8424A05F2B91}" destId="{3FEB2E02-D6FC-4F28-8E59-83D6E58E4D6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265AAC-8646-43D3-A934-B9C91CAA0F5C}">
      <dsp:nvSpPr>
        <dsp:cNvPr id="0" name=""/>
        <dsp:cNvSpPr/>
      </dsp:nvSpPr>
      <dsp:spPr>
        <a:xfrm>
          <a:off x="765739" y="2143165"/>
          <a:ext cx="2271126" cy="19328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5563" y="0"/>
              </a:lnTo>
              <a:lnTo>
                <a:pt x="1135563" y="1932863"/>
              </a:lnTo>
              <a:lnTo>
                <a:pt x="2271126" y="1932863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000" kern="1200"/>
        </a:p>
      </dsp:txBody>
      <dsp:txXfrm>
        <a:off x="1826745" y="3035039"/>
        <a:ext cx="149113" cy="149113"/>
      </dsp:txXfrm>
    </dsp:sp>
    <dsp:sp modelId="{39FA2A04-D0DC-4C25-B42C-C7BB416A3261}">
      <dsp:nvSpPr>
        <dsp:cNvPr id="0" name=""/>
        <dsp:cNvSpPr/>
      </dsp:nvSpPr>
      <dsp:spPr>
        <a:xfrm>
          <a:off x="765739" y="2143165"/>
          <a:ext cx="2271126" cy="11782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5563" y="0"/>
              </a:lnTo>
              <a:lnTo>
                <a:pt x="1135563" y="1178248"/>
              </a:lnTo>
              <a:lnTo>
                <a:pt x="2271126" y="1178248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1837338" y="2668324"/>
        <a:ext cx="127928" cy="127928"/>
      </dsp:txXfrm>
    </dsp:sp>
    <dsp:sp modelId="{F3133038-1997-4027-BCA6-62578EFBB013}">
      <dsp:nvSpPr>
        <dsp:cNvPr id="0" name=""/>
        <dsp:cNvSpPr/>
      </dsp:nvSpPr>
      <dsp:spPr>
        <a:xfrm>
          <a:off x="765739" y="2143165"/>
          <a:ext cx="2271126" cy="4236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5563" y="0"/>
              </a:lnTo>
              <a:lnTo>
                <a:pt x="1135563" y="423633"/>
              </a:lnTo>
              <a:lnTo>
                <a:pt x="2271126" y="423633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800" kern="1200"/>
        </a:p>
      </dsp:txBody>
      <dsp:txXfrm>
        <a:off x="1843545" y="2297224"/>
        <a:ext cx="115514" cy="115514"/>
      </dsp:txXfrm>
    </dsp:sp>
    <dsp:sp modelId="{02C223D5-DCFF-42D4-9EB5-C2FD586F50CB}">
      <dsp:nvSpPr>
        <dsp:cNvPr id="0" name=""/>
        <dsp:cNvSpPr/>
      </dsp:nvSpPr>
      <dsp:spPr>
        <a:xfrm>
          <a:off x="765739" y="1812182"/>
          <a:ext cx="2271126" cy="330982"/>
        </a:xfrm>
        <a:custGeom>
          <a:avLst/>
          <a:gdLst/>
          <a:ahLst/>
          <a:cxnLst/>
          <a:rect l="0" t="0" r="0" b="0"/>
          <a:pathLst>
            <a:path>
              <a:moveTo>
                <a:pt x="0" y="330982"/>
              </a:moveTo>
              <a:lnTo>
                <a:pt x="1135563" y="330982"/>
              </a:lnTo>
              <a:lnTo>
                <a:pt x="1135563" y="0"/>
              </a:lnTo>
              <a:lnTo>
                <a:pt x="2271126" y="0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800" kern="1200"/>
        </a:p>
      </dsp:txBody>
      <dsp:txXfrm>
        <a:off x="1843924" y="1920296"/>
        <a:ext cx="114755" cy="114755"/>
      </dsp:txXfrm>
    </dsp:sp>
    <dsp:sp modelId="{1BC8F9BB-BE15-44D9-A940-6B77EE4B48F2}">
      <dsp:nvSpPr>
        <dsp:cNvPr id="0" name=""/>
        <dsp:cNvSpPr/>
      </dsp:nvSpPr>
      <dsp:spPr>
        <a:xfrm>
          <a:off x="765739" y="1057567"/>
          <a:ext cx="2271126" cy="1085597"/>
        </a:xfrm>
        <a:custGeom>
          <a:avLst/>
          <a:gdLst/>
          <a:ahLst/>
          <a:cxnLst/>
          <a:rect l="0" t="0" r="0" b="0"/>
          <a:pathLst>
            <a:path>
              <a:moveTo>
                <a:pt x="0" y="1085597"/>
              </a:moveTo>
              <a:lnTo>
                <a:pt x="1135563" y="1085597"/>
              </a:lnTo>
              <a:lnTo>
                <a:pt x="1135563" y="0"/>
              </a:lnTo>
              <a:lnTo>
                <a:pt x="2271126" y="0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1838371" y="1537435"/>
        <a:ext cx="125862" cy="125862"/>
      </dsp:txXfrm>
    </dsp:sp>
    <dsp:sp modelId="{5F2043EB-38BD-452D-93B8-13C354EAF9CD}">
      <dsp:nvSpPr>
        <dsp:cNvPr id="0" name=""/>
        <dsp:cNvSpPr/>
      </dsp:nvSpPr>
      <dsp:spPr>
        <a:xfrm>
          <a:off x="765739" y="301846"/>
          <a:ext cx="2271126" cy="1841319"/>
        </a:xfrm>
        <a:custGeom>
          <a:avLst/>
          <a:gdLst/>
          <a:ahLst/>
          <a:cxnLst/>
          <a:rect l="0" t="0" r="0" b="0"/>
          <a:pathLst>
            <a:path>
              <a:moveTo>
                <a:pt x="0" y="1841319"/>
              </a:moveTo>
              <a:lnTo>
                <a:pt x="1135563" y="1841319"/>
              </a:lnTo>
              <a:lnTo>
                <a:pt x="1135563" y="0"/>
              </a:lnTo>
              <a:lnTo>
                <a:pt x="2271126" y="0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000" kern="1200"/>
        </a:p>
      </dsp:txBody>
      <dsp:txXfrm>
        <a:off x="1828208" y="1149411"/>
        <a:ext cx="146188" cy="146188"/>
      </dsp:txXfrm>
    </dsp:sp>
    <dsp:sp modelId="{6AA6E8B7-3151-4DB8-8692-B1253AD6C586}">
      <dsp:nvSpPr>
        <dsp:cNvPr id="0" name=""/>
        <dsp:cNvSpPr/>
      </dsp:nvSpPr>
      <dsp:spPr>
        <a:xfrm rot="16200000">
          <a:off x="-1124770" y="1841319"/>
          <a:ext cx="3177327" cy="6036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vert" wrap="square" lIns="19050" tIns="19050" rIns="1905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000" b="1" kern="1200" dirty="0" smtClean="0"/>
            <a:t>產品</a:t>
          </a:r>
          <a:endParaRPr lang="zh-TW" altLang="en-US" sz="3000" b="1" kern="1200" dirty="0"/>
        </a:p>
      </dsp:txBody>
      <dsp:txXfrm>
        <a:off x="-1124770" y="1841319"/>
        <a:ext cx="3177327" cy="603692"/>
      </dsp:txXfrm>
    </dsp:sp>
    <dsp:sp modelId="{EF856EF3-7240-459F-9955-9F56FBF2F618}">
      <dsp:nvSpPr>
        <dsp:cNvPr id="0" name=""/>
        <dsp:cNvSpPr/>
      </dsp:nvSpPr>
      <dsp:spPr>
        <a:xfrm>
          <a:off x="3036865" y="0"/>
          <a:ext cx="1980110" cy="6036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b="1" kern="1200" dirty="0" smtClean="0"/>
            <a:t>基本介紹</a:t>
          </a:r>
          <a:endParaRPr lang="zh-TW" altLang="en-US" sz="2400" b="1" kern="1200" dirty="0"/>
        </a:p>
      </dsp:txBody>
      <dsp:txXfrm>
        <a:off x="3036865" y="0"/>
        <a:ext cx="1980110" cy="603692"/>
      </dsp:txXfrm>
    </dsp:sp>
    <dsp:sp modelId="{795BC2D4-60C2-42BC-BE71-14F51AB57E2B}">
      <dsp:nvSpPr>
        <dsp:cNvPr id="0" name=""/>
        <dsp:cNvSpPr/>
      </dsp:nvSpPr>
      <dsp:spPr>
        <a:xfrm>
          <a:off x="3036865" y="755721"/>
          <a:ext cx="1980110" cy="6036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b="1" kern="1200" dirty="0" smtClean="0"/>
            <a:t>故事</a:t>
          </a:r>
          <a:endParaRPr lang="zh-TW" altLang="en-US" sz="2400" b="1" kern="1200" dirty="0"/>
        </a:p>
      </dsp:txBody>
      <dsp:txXfrm>
        <a:off x="3036865" y="755721"/>
        <a:ext cx="1980110" cy="603692"/>
      </dsp:txXfrm>
    </dsp:sp>
    <dsp:sp modelId="{C7B27BE8-FD4D-418E-873F-491D2FCC6205}">
      <dsp:nvSpPr>
        <dsp:cNvPr id="0" name=""/>
        <dsp:cNvSpPr/>
      </dsp:nvSpPr>
      <dsp:spPr>
        <a:xfrm>
          <a:off x="3036865" y="1510336"/>
          <a:ext cx="1980110" cy="6036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b="1" kern="1200" dirty="0" smtClean="0"/>
            <a:t>功效</a:t>
          </a:r>
          <a:endParaRPr lang="zh-TW" altLang="en-US" sz="2400" b="1" kern="1200" dirty="0"/>
        </a:p>
      </dsp:txBody>
      <dsp:txXfrm>
        <a:off x="3036865" y="1510336"/>
        <a:ext cx="1980110" cy="603692"/>
      </dsp:txXfrm>
    </dsp:sp>
    <dsp:sp modelId="{6061EC8B-2C77-4279-A77A-08BC554FE0B8}">
      <dsp:nvSpPr>
        <dsp:cNvPr id="0" name=""/>
        <dsp:cNvSpPr/>
      </dsp:nvSpPr>
      <dsp:spPr>
        <a:xfrm>
          <a:off x="3036865" y="2264952"/>
          <a:ext cx="1980110" cy="6036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b="1" kern="1200" dirty="0" smtClean="0"/>
            <a:t>步驟</a:t>
          </a:r>
          <a:endParaRPr lang="en-US" altLang="zh-TW" sz="2400" b="1" kern="1200" dirty="0" smtClean="0"/>
        </a:p>
      </dsp:txBody>
      <dsp:txXfrm>
        <a:off x="3036865" y="2264952"/>
        <a:ext cx="1980110" cy="603692"/>
      </dsp:txXfrm>
    </dsp:sp>
    <dsp:sp modelId="{138B6285-F9C5-4031-ACC1-E7510127ACF2}">
      <dsp:nvSpPr>
        <dsp:cNvPr id="0" name=""/>
        <dsp:cNvSpPr/>
      </dsp:nvSpPr>
      <dsp:spPr>
        <a:xfrm>
          <a:off x="3036865" y="3019567"/>
          <a:ext cx="1980110" cy="6036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b="1" kern="1200" dirty="0" smtClean="0"/>
            <a:t>成分</a:t>
          </a:r>
          <a:endParaRPr lang="en-US" altLang="zh-TW" sz="2400" b="1" kern="1200" dirty="0" smtClean="0"/>
        </a:p>
      </dsp:txBody>
      <dsp:txXfrm>
        <a:off x="3036865" y="3019567"/>
        <a:ext cx="1980110" cy="603692"/>
      </dsp:txXfrm>
    </dsp:sp>
    <dsp:sp modelId="{A7808776-F2EE-4AAC-8A2E-8F3C98EFB842}">
      <dsp:nvSpPr>
        <dsp:cNvPr id="0" name=""/>
        <dsp:cNvSpPr/>
      </dsp:nvSpPr>
      <dsp:spPr>
        <a:xfrm>
          <a:off x="3036865" y="3774182"/>
          <a:ext cx="1980110" cy="6036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400" b="1" kern="1200" dirty="0" smtClean="0"/>
            <a:t>Q&amp;A</a:t>
          </a:r>
        </a:p>
      </dsp:txBody>
      <dsp:txXfrm>
        <a:off x="3036865" y="3774182"/>
        <a:ext cx="1980110" cy="6036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7951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1986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2736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051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7306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2188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4996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5386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3509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8145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1236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5BCA13-FB0F-44A6-9F03-4E069E53DF60}" type="datetimeFigureOut">
              <a:rPr lang="zh-TW" altLang="en-US" smtClean="0"/>
              <a:t>2019/5/31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E22FC-E391-4CD1-AB7E-84FC4B318B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0628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escare.com.tw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4457"/>
            <a:ext cx="12192000" cy="1238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0945" r="2671" b="19745"/>
          <a:stretch/>
        </p:blipFill>
        <p:spPr>
          <a:xfrm>
            <a:off x="104777" y="133350"/>
            <a:ext cx="2428874" cy="9715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047999" y="382001"/>
            <a:ext cx="517207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2019 </a:t>
            </a:r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綠藤暑期</a:t>
            </a:r>
            <a:r>
              <a:rPr lang="zh-TW" altLang="en-US" sz="32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實習</a:t>
            </a:r>
            <a:endParaRPr lang="zh-TW" altLang="en-US" sz="80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513259" y="5433646"/>
            <a:ext cx="70267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000" dirty="0" smtClean="0">
                <a:solidFill>
                  <a:srgbClr val="202124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前端開發實習生 </a:t>
            </a:r>
            <a:r>
              <a:rPr lang="en-US" altLang="zh-TW" sz="4000" dirty="0">
                <a:solidFill>
                  <a:srgbClr val="20212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4000" dirty="0" smtClean="0">
                <a:solidFill>
                  <a:srgbClr val="202124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6000" dirty="0" smtClean="0">
                <a:solidFill>
                  <a:srgbClr val="202124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張晴惠</a:t>
            </a:r>
            <a:endParaRPr lang="zh-TW" altLang="en-US" sz="6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5"/>
          <a:stretch/>
        </p:blipFill>
        <p:spPr>
          <a:xfrm>
            <a:off x="0" y="1251499"/>
            <a:ext cx="6972299" cy="2596601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299" y="1251499"/>
            <a:ext cx="5219701" cy="259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39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45974" y="320917"/>
            <a:ext cx="9017834" cy="6976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</a:t>
            </a:r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zh-TW" sz="4000" b="1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美妝品牌</a:t>
            </a:r>
            <a:r>
              <a:rPr lang="zh-TW" altLang="zh-TW" sz="4000" b="1" dirty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官</a:t>
            </a:r>
            <a:r>
              <a:rPr lang="zh-TW" altLang="zh-TW" sz="4000" b="1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網</a:t>
            </a:r>
            <a:r>
              <a:rPr lang="zh-TW" altLang="en-US" sz="4000" b="1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案例 </a:t>
            </a:r>
            <a:r>
              <a:rPr lang="en-US" altLang="zh-TW" sz="4000" b="1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–</a:t>
            </a:r>
            <a:r>
              <a:rPr lang="zh-TW" altLang="en-US" sz="4000" b="1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法緻 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86"/>
          <a:stretch/>
        </p:blipFill>
        <p:spPr>
          <a:xfrm>
            <a:off x="249258" y="1160586"/>
            <a:ext cx="10058400" cy="549519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018084" y="5284176"/>
            <a:ext cx="8088922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誓言成為女人與寶寶肌膚的保養專家</a:t>
            </a:r>
            <a:endParaRPr lang="en-US" altLang="zh-TW" sz="36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3600" dirty="0">
                <a:hlinkClick r:id="rId3"/>
              </a:rPr>
              <a:t>https://www.feescare.com.tw/</a:t>
            </a:r>
            <a:endParaRPr lang="zh-TW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5881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45974" y="320917"/>
            <a:ext cx="9017834" cy="6976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</a:t>
            </a:r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zh-TW" sz="4000" b="1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美妝品牌</a:t>
            </a:r>
            <a:r>
              <a:rPr lang="zh-TW" altLang="zh-TW" sz="4000" b="1" dirty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官</a:t>
            </a:r>
            <a:r>
              <a:rPr lang="zh-TW" altLang="zh-TW" sz="4000" b="1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網</a:t>
            </a:r>
            <a:r>
              <a:rPr lang="zh-TW" altLang="en-US" sz="4000" b="1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案例 </a:t>
            </a:r>
            <a:r>
              <a:rPr lang="en-US" altLang="zh-TW" sz="4000" b="1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–</a:t>
            </a:r>
            <a:r>
              <a:rPr lang="zh-TW" altLang="en-US" sz="4000" b="1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法緻 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1198605" y="1589150"/>
            <a:ext cx="9458325" cy="30473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buFont typeface="Arial" panose="020B0604020202020204" pitchFamily="34" charset="0"/>
              <a:buAutoNum type="arabicParenBoth"/>
            </a:pP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理念明確 </a:t>
            </a:r>
            <a:r>
              <a:rPr lang="en-US" altLang="zh-TW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利用網站來凸顯特色、理念</a:t>
            </a:r>
            <a:r>
              <a:rPr lang="en-US" altLang="zh-TW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514350" indent="-514350">
              <a:buFont typeface="Arial" panose="020B0604020202020204" pitchFamily="34" charset="0"/>
              <a:buAutoNum type="arabicParenBoth"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(2)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簡潔明瞭 </a:t>
            </a:r>
            <a:r>
              <a:rPr lang="en-US" altLang="zh-TW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讓使用者更容易去操作</a:t>
            </a:r>
            <a:r>
              <a:rPr lang="en-US" altLang="zh-TW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0445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-9524"/>
            <a:ext cx="12192000" cy="1238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0945" r="2671" b="19745"/>
          <a:stretch/>
        </p:blipFill>
        <p:spPr>
          <a:xfrm>
            <a:off x="104777" y="133350"/>
            <a:ext cx="2428874" cy="9715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76598" y="4141811"/>
            <a:ext cx="5172075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8000" cap="none" spc="0" dirty="0" smtClean="0">
                <a:ln w="0"/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謝謝聆聽</a:t>
            </a:r>
            <a:endParaRPr lang="zh-TW" altLang="en-US" sz="8000" cap="none" spc="0" dirty="0">
              <a:ln w="0"/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13359" y="5539154"/>
            <a:ext cx="70267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000" i="0" dirty="0" smtClean="0">
                <a:solidFill>
                  <a:srgbClr val="202124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前端開發實習生 </a:t>
            </a:r>
            <a:r>
              <a:rPr lang="en-US" altLang="zh-TW" sz="4000" i="0" dirty="0" smtClean="0">
                <a:solidFill>
                  <a:srgbClr val="202124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/ </a:t>
            </a:r>
            <a:r>
              <a:rPr lang="zh-TW" altLang="en-US" sz="6000" i="0" dirty="0" smtClean="0">
                <a:solidFill>
                  <a:srgbClr val="202124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張晴惠</a:t>
            </a:r>
            <a:endParaRPr lang="zh-TW" altLang="en-US" sz="6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5"/>
          <a:stretch/>
        </p:blipFill>
        <p:spPr>
          <a:xfrm>
            <a:off x="0" y="1251499"/>
            <a:ext cx="6972299" cy="2596601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299" y="1251499"/>
            <a:ext cx="5219701" cy="2596601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3200399" y="534401"/>
            <a:ext cx="517207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2019 </a:t>
            </a:r>
            <a:r>
              <a:rPr lang="zh-TW" altLang="en-US" sz="32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綠藤暑期實習</a:t>
            </a:r>
            <a:r>
              <a:rPr lang="zh-TW" altLang="en-US" sz="32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計劃</a:t>
            </a:r>
            <a:endParaRPr lang="zh-TW" altLang="en-US" sz="80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4420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688638" y="2763175"/>
            <a:ext cx="9458325" cy="16986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zh-TW" sz="3000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3 </a:t>
            </a:r>
            <a:r>
              <a:rPr lang="zh-TW" altLang="zh-TW" sz="3000" dirty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個綠藤網站覺得可以做的更好的地方與原因</a:t>
            </a: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>
              <a:buNone/>
            </a:pPr>
            <a:r>
              <a:rPr lang="en-US" altLang="zh-TW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3000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好的</a:t>
            </a:r>
            <a:r>
              <a:rPr lang="zh-TW" altLang="zh-TW" sz="3000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美</a:t>
            </a:r>
            <a:r>
              <a:rPr lang="zh-TW" altLang="zh-TW" sz="3000" dirty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妝品牌官</a:t>
            </a:r>
            <a:r>
              <a:rPr lang="zh-TW" altLang="zh-TW" sz="3000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網</a:t>
            </a:r>
            <a:r>
              <a:rPr lang="zh-TW" altLang="en-US" sz="3000" dirty="0" smtClean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案例</a:t>
            </a:r>
            <a:endParaRPr lang="zh-TW" altLang="en-US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004096" y="800100"/>
            <a:ext cx="331336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000" b="1" i="0" dirty="0" smtClean="0">
                <a:solidFill>
                  <a:srgbClr val="202124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內容</a:t>
            </a:r>
            <a:endParaRPr lang="zh-TW" altLang="en-US" sz="6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0945" r="2671" b="19745"/>
          <a:stretch/>
        </p:blipFill>
        <p:spPr>
          <a:xfrm>
            <a:off x="104777" y="133350"/>
            <a:ext cx="2428874" cy="971550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813" y="4012050"/>
            <a:ext cx="2843920" cy="270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37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15422" y="362224"/>
            <a:ext cx="75132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1. #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我是綠藤文案 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–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徵稿活動 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投票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區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zh-TW" sz="3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476" y="1372204"/>
            <a:ext cx="10058400" cy="4730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10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15422" y="362224"/>
            <a:ext cx="75132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 #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我是綠藤文案 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–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徵稿活動 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投票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區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zh-TW" sz="3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2"/>
          <p:cNvSpPr>
            <a:spLocks noGrp="1"/>
          </p:cNvSpPr>
          <p:nvPr>
            <p:ph idx="1"/>
          </p:nvPr>
        </p:nvSpPr>
        <p:spPr>
          <a:xfrm>
            <a:off x="1173926" y="1743293"/>
            <a:ext cx="9752575" cy="3442165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lvl="0" indent="-514350">
              <a:buAutoNum type="arabicParenBoth"/>
            </a:pP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統一的投票區</a:t>
            </a: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>
              <a:buNone/>
            </a:pP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>
              <a:buNone/>
            </a:pPr>
            <a:r>
              <a:rPr lang="en-US" altLang="zh-TW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(2)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產品分門別類</a:t>
            </a:r>
          </a:p>
          <a:p>
            <a:pPr marL="0" indent="0">
              <a:buNone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>
              <a:buNone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54" t="47088"/>
          <a:stretch/>
        </p:blipFill>
        <p:spPr>
          <a:xfrm>
            <a:off x="5752618" y="3044961"/>
            <a:ext cx="6011118" cy="349129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695299" y="5491526"/>
            <a:ext cx="347433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b="1" dirty="0" smtClean="0">
                <a:solidFill>
                  <a:srgbClr val="788B0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投票率↑↑↑</a:t>
            </a:r>
          </a:p>
          <a:p>
            <a:pPr lvl="0"/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5533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26452" y="358460"/>
            <a:ext cx="580117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產品頁資訊的整合統一</a:t>
            </a:r>
            <a:endParaRPr lang="en-US" altLang="zh-TW" sz="3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9" name="資料庫圖表 8"/>
          <p:cNvGraphicFramePr/>
          <p:nvPr>
            <p:extLst>
              <p:ext uri="{D42A27DB-BD31-4B8C-83A1-F6EECF244321}">
                <p14:modId xmlns:p14="http://schemas.microsoft.com/office/powerpoint/2010/main" val="1796841610"/>
              </p:ext>
            </p:extLst>
          </p:nvPr>
        </p:nvGraphicFramePr>
        <p:xfrm>
          <a:off x="2762649" y="1805651"/>
          <a:ext cx="7054127" cy="4378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圖片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74538">
            <a:off x="9291528" y="3944273"/>
            <a:ext cx="1828800" cy="2752725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257" y="3783270"/>
            <a:ext cx="2009775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3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5423" y="362223"/>
            <a:ext cx="580117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產品頁資訊的整合統一</a:t>
            </a:r>
            <a:endParaRPr lang="en-US" altLang="zh-TW" sz="3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60"/>
          <a:stretch/>
        </p:blipFill>
        <p:spPr>
          <a:xfrm>
            <a:off x="9570752" y="1122742"/>
            <a:ext cx="708109" cy="4867154"/>
          </a:xfrm>
          <a:prstGeom prst="rect">
            <a:avLst/>
          </a:prstGeom>
        </p:spPr>
      </p:pic>
      <p:sp>
        <p:nvSpPr>
          <p:cNvPr id="8" name="內容版面配置區 2"/>
          <p:cNvSpPr>
            <a:spLocks noGrp="1"/>
          </p:cNvSpPr>
          <p:nvPr>
            <p:ph idx="1"/>
          </p:nvPr>
        </p:nvSpPr>
        <p:spPr>
          <a:xfrm>
            <a:off x="820536" y="1650696"/>
            <a:ext cx="9458325" cy="3047317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lvl="0" indent="-514350">
              <a:buAutoNum type="arabicParenBoth"/>
            </a:pP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讓使用者更知道想要尋找的特定目標在哪裡</a:t>
            </a: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>
              <a:buNone/>
            </a:pP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>
              <a:buNone/>
            </a:pPr>
            <a:r>
              <a:rPr lang="en-US" altLang="zh-TW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(2)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相同的資訊呈現架構</a:t>
            </a:r>
          </a:p>
          <a:p>
            <a:pPr marL="0" indent="0">
              <a:buNone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>
              <a:buNone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7" b="3613"/>
          <a:stretch/>
        </p:blipFill>
        <p:spPr>
          <a:xfrm>
            <a:off x="10776033" y="639222"/>
            <a:ext cx="704044" cy="566672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021975" y="5295417"/>
            <a:ext cx="347433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b="1" dirty="0" smtClean="0">
                <a:solidFill>
                  <a:srgbClr val="788B0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使用者體驗 ↑↑↑</a:t>
            </a:r>
          </a:p>
          <a:p>
            <a:pPr lvl="0"/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2230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1250" y="362223"/>
            <a:ext cx="580117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產品頁資訊的整合統一</a:t>
            </a:r>
            <a:endParaRPr lang="en-US" altLang="zh-TW" sz="3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2" t="32692" r="5426" b="16026"/>
          <a:stretch/>
        </p:blipFill>
        <p:spPr>
          <a:xfrm>
            <a:off x="1230922" y="1802422"/>
            <a:ext cx="9715501" cy="424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91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76525" y="412950"/>
            <a:ext cx="75132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利用網頁展示實體店面 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3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27018" t="17904" r="35957" b="37314"/>
          <a:stretch/>
        </p:blipFill>
        <p:spPr>
          <a:xfrm>
            <a:off x="78219" y="1678754"/>
            <a:ext cx="6026245" cy="409990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l="26857" t="17553" r="36055" b="38228"/>
          <a:stretch/>
        </p:blipFill>
        <p:spPr>
          <a:xfrm>
            <a:off x="6157732" y="1678754"/>
            <a:ext cx="5949387" cy="3989947"/>
          </a:xfrm>
          <a:prstGeom prst="rect">
            <a:avLst/>
          </a:prstGeom>
        </p:spPr>
      </p:pic>
      <p:sp>
        <p:nvSpPr>
          <p:cNvPr id="7" name="向右箭號 6"/>
          <p:cNvSpPr/>
          <p:nvPr/>
        </p:nvSpPr>
        <p:spPr>
          <a:xfrm rot="16978745">
            <a:off x="913381" y="4515307"/>
            <a:ext cx="1896240" cy="374813"/>
          </a:xfrm>
          <a:prstGeom prst="rightArrow">
            <a:avLst>
              <a:gd name="adj1" fmla="val 50000"/>
              <a:gd name="adj2" fmla="val 1208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883038" y="5778661"/>
            <a:ext cx="156966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點擊</a:t>
            </a:r>
            <a:endParaRPr lang="en-US" altLang="zh-TW" sz="54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zh-TW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774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12"/>
          <a:stretch/>
        </p:blipFill>
        <p:spPr>
          <a:xfrm>
            <a:off x="6670917" y="1507323"/>
            <a:ext cx="4930815" cy="4520758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59"/>
          <a:stretch/>
        </p:blipFill>
        <p:spPr>
          <a:xfrm>
            <a:off x="426996" y="1507323"/>
            <a:ext cx="5904977" cy="451270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26996" y="520793"/>
            <a:ext cx="75132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* 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網頁中的</a:t>
            </a:r>
            <a:r>
              <a:rPr lang="en-US" altLang="zh-TW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icon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圖示消失</a:t>
            </a:r>
            <a:endParaRPr lang="en-US" altLang="zh-TW" sz="3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878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2891</TotalTime>
  <Words>230</Words>
  <Application>Microsoft Office PowerPoint</Application>
  <PresentationFormat>寬螢幕</PresentationFormat>
  <Paragraphs>42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0" baseType="lpstr">
      <vt:lpstr>微軟正黑體</vt:lpstr>
      <vt:lpstr>微軟正黑體 Light</vt:lpstr>
      <vt:lpstr>新細明體</vt:lpstr>
      <vt:lpstr>標楷體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sunny70624@gmail.com</dc:creator>
  <cp:lastModifiedBy>sunny70624@gmail.com</cp:lastModifiedBy>
  <cp:revision>35</cp:revision>
  <dcterms:created xsi:type="dcterms:W3CDTF">2019-05-29T09:20:33Z</dcterms:created>
  <dcterms:modified xsi:type="dcterms:W3CDTF">2019-05-31T15:44:16Z</dcterms:modified>
</cp:coreProperties>
</file>

<file path=docProps/thumbnail.jpeg>
</file>